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1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49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6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9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6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1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0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3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7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12D-A6F3-4EE8-9A2C-74FF9ADA3016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952A-510F-4400-B72B-794CE811C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9525"/>
            <a:ext cx="92487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0" y="170590"/>
            <a:ext cx="8810625" cy="790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0" y="961165"/>
            <a:ext cx="8839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92" y="0"/>
            <a:ext cx="8454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31"/>
            <a:ext cx="8734425" cy="904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9" y="1033306"/>
            <a:ext cx="2009775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13" y="2104868"/>
            <a:ext cx="89439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7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2" y="1038225"/>
            <a:ext cx="89439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6" y="136161"/>
            <a:ext cx="8829675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6" y="3184161"/>
            <a:ext cx="76009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33562"/>
            <a:ext cx="86868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9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33525" cy="42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1295400"/>
            <a:ext cx="86582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" y="0"/>
            <a:ext cx="8100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6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65" y="0"/>
            <a:ext cx="8769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94" y="0"/>
            <a:ext cx="8123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95250"/>
            <a:ext cx="92583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2" y="304800"/>
            <a:ext cx="63531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95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73" y="0"/>
            <a:ext cx="7998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0"/>
            <a:ext cx="871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0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490537"/>
            <a:ext cx="84963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23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08" y="0"/>
            <a:ext cx="749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17" y="0"/>
            <a:ext cx="7330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1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438150"/>
            <a:ext cx="86201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5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438275"/>
            <a:ext cx="87725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7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2" y="1143000"/>
            <a:ext cx="8562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05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90662"/>
            <a:ext cx="66294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2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18" y="0"/>
            <a:ext cx="7929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69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1" y="171996"/>
            <a:ext cx="3752850" cy="84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07" y="0"/>
            <a:ext cx="7630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51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438150"/>
            <a:ext cx="89630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67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90487"/>
            <a:ext cx="85153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07" y="0"/>
            <a:ext cx="7493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7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629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84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2" y="207129"/>
            <a:ext cx="8620125" cy="2276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2" y="2723291"/>
            <a:ext cx="7419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93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93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2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209550"/>
            <a:ext cx="88296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7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617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87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36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13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46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755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77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91575" cy="34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110"/>
            <a:ext cx="65055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00" y="0"/>
            <a:ext cx="8278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2" y="143265"/>
            <a:ext cx="8496300" cy="2524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2" y="2820181"/>
            <a:ext cx="8648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43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19075"/>
            <a:ext cx="89154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7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8991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宽屏</PresentationFormat>
  <Paragraphs>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2022-12-31T00:57:29Z</dcterms:created>
  <dcterms:modified xsi:type="dcterms:W3CDTF">2022-12-31T02:09:44Z</dcterms:modified>
</cp:coreProperties>
</file>